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7"/>
  </p:notesMasterIdLst>
  <p:sldIdLst>
    <p:sldId id="256" r:id="rId2"/>
    <p:sldId id="262" r:id="rId3"/>
    <p:sldId id="263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57C35-D955-43B2-AE50-763C3C107D94}" type="datetimeFigureOut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6ACE4-45E1-423E-AEDE-DD932159A8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05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59B59-C353-440B-AB05-74A71B38E657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7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09"/>
            <a:ext cx="8646620" cy="83216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313411"/>
            <a:ext cx="10515600" cy="48635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DFB5D-678F-4723-BE44-F5DC6B51E5C1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833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054E90-4121-4F9A-B80E-10D2F2056D11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72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09"/>
            <a:ext cx="8646620" cy="83216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411"/>
            <a:ext cx="10515600" cy="4863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66218-F51D-42DC-9A12-64A144C7B1F0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34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C02540-191C-41CC-B3DA-825512E8EB8F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4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09"/>
            <a:ext cx="8646620" cy="83216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58889D-27A0-4C33-BB68-F565BDC79FF6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09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5DB687-AA72-42DF-B4B5-5F3CB1E7B920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45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09"/>
            <a:ext cx="8646620" cy="83216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7DDBC-0389-47CA-AB00-151EB466FB3D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24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C86DDF-F70C-40D3-A27B-82936A69535D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65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0C0A8-A95E-44EC-8A5C-176DF9397C6F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AE11D8-3C45-4B4F-92EC-3B422D449222}" type="datetime1">
              <a:rPr kumimoji="1" lang="ja-JP" altLang="en-US" smtClean="0"/>
              <a:t>2024/11/19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/>
          <a:lstStyle/>
          <a:p>
            <a:fld id="{78FF6540-E174-4AA0-B98A-8AEE8F0B1F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59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0209"/>
            <a:ext cx="8646620" cy="83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3411"/>
            <a:ext cx="10515600" cy="48635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D76A58FD-25B6-4D04-8A7D-747648BABADD}" type="datetime1">
              <a:rPr kumimoji="1" lang="ja-JP" altLang="en-US" smtClean="0"/>
              <a:pPr/>
              <a:t>2024/11/19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71017" y="6356347"/>
            <a:ext cx="2301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en-US" altLang="ja-JP"/>
              <a:t>confidential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2373" y="6356348"/>
            <a:ext cx="547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78FF6540-E174-4AA0-B98A-8AEE8F0B1F5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C0F29F3-BCE0-45F3-AC0B-7E13B81EC9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1000"/>
                    </a14:imgEffect>
                    <a14:imgEffect>
                      <a14:colorTemperature colorTemp="6100"/>
                    </a14:imgEffect>
                    <a14:imgEffect>
                      <a14:saturation sa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510">
            <a:off x="142651" y="5122589"/>
            <a:ext cx="11976894" cy="1984070"/>
          </a:xfrm>
          <a:prstGeom prst="rect">
            <a:avLst/>
          </a:prstGeom>
          <a:noFill/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F10CAC3-5432-4FA7-8176-52DDC5EDC6C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170" y="232886"/>
            <a:ext cx="2301241" cy="8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1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05E36C-7C72-4355-9B97-B78145A34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カメラ画質検討資料</a:t>
            </a:r>
          </a:p>
        </p:txBody>
      </p:sp>
    </p:spTree>
    <p:extLst>
      <p:ext uri="{BB962C8B-B14F-4D97-AF65-F5344CB8AC3E}">
        <p14:creationId xmlns:p14="http://schemas.microsoft.com/office/powerpoint/2010/main" val="220503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7EF1D0-CA14-19B1-854A-3D511C2B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46620" cy="832162"/>
          </a:xfrm>
        </p:spPr>
        <p:txBody>
          <a:bodyPr/>
          <a:lstStyle/>
          <a:p>
            <a:r>
              <a:rPr lang="ja-JP" altLang="en-US" sz="3200" dirty="0"/>
              <a:t>取付案１：車輪直上</a:t>
            </a:r>
            <a:endParaRPr kumimoji="1" lang="ja-JP" altLang="en-US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046B44-D182-2055-902D-A2AB8547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F37407F-4FCA-4AF5-330A-CB8562C7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540-E174-4AA0-B98A-8AEE8F0B1F58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A867424-CC64-8C89-BB61-D6DDABAE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4" y="1358680"/>
            <a:ext cx="2935889" cy="22019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8842F9E-DEB8-F38B-6261-07590F0D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60949" y="3910067"/>
            <a:ext cx="2795749" cy="20968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3E8F1AC-CCB3-8903-0023-7786ABD4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4136" y="3910067"/>
            <a:ext cx="2795751" cy="20968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236BDE4-35F9-0456-ABDD-C61101324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43" y="3835564"/>
            <a:ext cx="3847877" cy="288590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4771F75-9C4C-9CFF-51A7-027467E6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43" y="913179"/>
            <a:ext cx="3847876" cy="2885908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A4EB60A-285A-C4A0-E1AC-21DDF37C7D30}"/>
              </a:ext>
            </a:extLst>
          </p:cNvPr>
          <p:cNvSpPr txBox="1"/>
          <p:nvPr/>
        </p:nvSpPr>
        <p:spPr>
          <a:xfrm>
            <a:off x="947775" y="385132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640x480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B86B44E-DED3-DF0D-2D51-2825973EF54B}"/>
              </a:ext>
            </a:extLst>
          </p:cNvPr>
          <p:cNvSpPr txBox="1"/>
          <p:nvPr/>
        </p:nvSpPr>
        <p:spPr>
          <a:xfrm>
            <a:off x="947775" y="96542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32</a:t>
            </a:r>
            <a:r>
              <a:rPr kumimoji="1" lang="en-US" altLang="ja-JP" dirty="0">
                <a:solidFill>
                  <a:schemeClr val="bg1"/>
                </a:solidFill>
              </a:rPr>
              <a:t>0x240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45BF-5951-76BC-2434-9F660C5C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087E00-8BB1-9AFA-C25C-3361863C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46620" cy="832162"/>
          </a:xfrm>
        </p:spPr>
        <p:txBody>
          <a:bodyPr/>
          <a:lstStyle/>
          <a:p>
            <a:r>
              <a:rPr lang="ja-JP" altLang="en-US" sz="3200" dirty="0"/>
              <a:t>取付案２：外側前方</a:t>
            </a:r>
            <a:endParaRPr kumimoji="1" lang="ja-JP" altLang="en-US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29ADBE-24E5-4837-7062-847BAADA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A28E4CE-CCE6-7814-374D-8812517D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540-E174-4AA0-B98A-8AEE8F0B1F58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5FDA53-174B-91CD-6E17-C507198B82B3}"/>
              </a:ext>
            </a:extLst>
          </p:cNvPr>
          <p:cNvSpPr txBox="1"/>
          <p:nvPr/>
        </p:nvSpPr>
        <p:spPr>
          <a:xfrm>
            <a:off x="947775" y="385132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640x480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562BB41-98D9-EB7C-F7FB-E41B623A58F4}"/>
              </a:ext>
            </a:extLst>
          </p:cNvPr>
          <p:cNvSpPr txBox="1"/>
          <p:nvPr/>
        </p:nvSpPr>
        <p:spPr>
          <a:xfrm>
            <a:off x="947775" y="96542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32</a:t>
            </a:r>
            <a:r>
              <a:rPr kumimoji="1" lang="en-US" altLang="ja-JP" dirty="0">
                <a:solidFill>
                  <a:schemeClr val="bg1"/>
                </a:solidFill>
              </a:rPr>
              <a:t>0x240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D894069-9FAE-691E-BAB6-C7989F03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934" y="3799088"/>
            <a:ext cx="2795756" cy="209681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C90059F-2639-B3E4-F5F5-DF3747CD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79" y="3799088"/>
            <a:ext cx="2795755" cy="20968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9F4337-0083-958C-74AF-CE7A9A868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182" y="1702272"/>
            <a:ext cx="2795754" cy="209681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1BBDC69-4869-0305-7D40-6B9D76A3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44" y="3851328"/>
            <a:ext cx="3847875" cy="288590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4794BB8-9A4B-E4FF-F11B-108CBB78F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43" y="913180"/>
            <a:ext cx="3847876" cy="28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1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5ECB6-B6BF-DAE9-CEDA-54E6CF76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397867-CF92-AFEF-293A-19BC1274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46620" cy="832162"/>
          </a:xfrm>
        </p:spPr>
        <p:txBody>
          <a:bodyPr/>
          <a:lstStyle/>
          <a:p>
            <a:r>
              <a:rPr lang="ja-JP" altLang="en-US" sz="3200" dirty="0"/>
              <a:t>取付案３：外側後方</a:t>
            </a:r>
            <a:endParaRPr kumimoji="1" lang="ja-JP" altLang="en-US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423289-ED77-318B-1C39-F5DC80F7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2C342A1-7BF7-8FC0-D501-B993C76D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540-E174-4AA0-B98A-8AEE8F0B1F5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C7C206-8DD0-E75E-4BCC-D6AB58426D5B}"/>
              </a:ext>
            </a:extLst>
          </p:cNvPr>
          <p:cNvSpPr txBox="1"/>
          <p:nvPr/>
        </p:nvSpPr>
        <p:spPr>
          <a:xfrm>
            <a:off x="947775" y="385132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640x480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DABACE6-E6D0-772A-6F72-745D4C7CA043}"/>
              </a:ext>
            </a:extLst>
          </p:cNvPr>
          <p:cNvSpPr txBox="1"/>
          <p:nvPr/>
        </p:nvSpPr>
        <p:spPr>
          <a:xfrm>
            <a:off x="947775" y="96542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32</a:t>
            </a:r>
            <a:r>
              <a:rPr kumimoji="1" lang="en-US" altLang="ja-JP" dirty="0">
                <a:solidFill>
                  <a:schemeClr val="bg1"/>
                </a:solidFill>
              </a:rPr>
              <a:t>0x240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E5C852-9291-10D1-5995-3463C81B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183" y="3148878"/>
            <a:ext cx="2879833" cy="21598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76FA29-DA8F-A6BC-CE05-59C681BE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61390" y="2308379"/>
            <a:ext cx="3429001" cy="257175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7362F59-BDF1-393A-AC63-A796FDFF7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16" y="3851325"/>
            <a:ext cx="3846500" cy="288487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293D9CF-47CD-536E-9FAC-52C3317A1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41" y="898789"/>
            <a:ext cx="3847875" cy="28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8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9F3DD-6AD9-1773-4F87-57808A3F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3CB90-E351-85A6-9E24-2ADDD03C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46620" cy="832162"/>
          </a:xfrm>
        </p:spPr>
        <p:txBody>
          <a:bodyPr/>
          <a:lstStyle/>
          <a:p>
            <a:r>
              <a:rPr lang="ja-JP" altLang="en-US" sz="3200" dirty="0"/>
              <a:t>取付案４：俯瞰</a:t>
            </a:r>
            <a:endParaRPr kumimoji="1" lang="ja-JP" altLang="en-US" sz="32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9ACE77-77D2-2F29-65A1-E3C12394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confidential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D27873-553A-C19B-0C98-3D37F20F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540-E174-4AA0-B98A-8AEE8F0B1F5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D43980-012B-517A-C51B-574C79062349}"/>
              </a:ext>
            </a:extLst>
          </p:cNvPr>
          <p:cNvSpPr txBox="1"/>
          <p:nvPr/>
        </p:nvSpPr>
        <p:spPr>
          <a:xfrm>
            <a:off x="660837" y="386237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1920</a:t>
            </a:r>
            <a:r>
              <a:rPr kumimoji="1" lang="en-US" altLang="ja-JP" dirty="0">
                <a:solidFill>
                  <a:schemeClr val="bg1"/>
                </a:solidFill>
              </a:rPr>
              <a:t>x1080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D7537A1-C2D7-3B26-3EB7-78257383B346}"/>
              </a:ext>
            </a:extLst>
          </p:cNvPr>
          <p:cNvSpPr txBox="1"/>
          <p:nvPr/>
        </p:nvSpPr>
        <p:spPr>
          <a:xfrm>
            <a:off x="947775" y="96542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640x480</a:t>
            </a:r>
            <a:endParaRPr kumimoji="1" lang="ja-JP" altLang="en-US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F940D6E-962A-2A6B-58BD-71F166A6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56925" y="2559639"/>
            <a:ext cx="2758963" cy="20692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730E8A4-DAAB-AA6D-59F0-72C9AC6B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26147" y="2559642"/>
            <a:ext cx="2758964" cy="206922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3178AC1-BB3B-6385-F51C-2C049D2E8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83" y="901931"/>
            <a:ext cx="3858125" cy="289359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D90FFEB-2203-D7C9-D30A-27ECEF3AA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122" y="3900917"/>
            <a:ext cx="5144168" cy="28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4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43</Words>
  <Application>Microsoft Office PowerPoint</Application>
  <PresentationFormat>ワイド画面</PresentationFormat>
  <Paragraphs>21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メイリオ</vt:lpstr>
      <vt:lpstr>游ゴシック</vt:lpstr>
      <vt:lpstr>Arial</vt:lpstr>
      <vt:lpstr>Office Theme</vt:lpstr>
      <vt:lpstr>カメラ画質検討資料</vt:lpstr>
      <vt:lpstr>取付案１：車輪直上</vt:lpstr>
      <vt:lpstr>取付案２：外側前方</vt:lpstr>
      <vt:lpstr>取付案３：外側後方</vt:lpstr>
      <vt:lpstr>取付案４：俯瞰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会社概要</dc:title>
  <dc:creator>Inspiron-5405</dc:creator>
  <cp:lastModifiedBy>ZERO</cp:lastModifiedBy>
  <cp:revision>15</cp:revision>
  <dcterms:created xsi:type="dcterms:W3CDTF">2022-04-04T07:43:55Z</dcterms:created>
  <dcterms:modified xsi:type="dcterms:W3CDTF">2024-11-19T03:52:24Z</dcterms:modified>
</cp:coreProperties>
</file>